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2" r:id="rId6"/>
    <p:sldId id="263" r:id="rId7"/>
    <p:sldId id="264" r:id="rId8"/>
    <p:sldId id="265" r:id="rId9"/>
    <p:sldId id="261" r:id="rId10"/>
    <p:sldId id="259" r:id="rId1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A16F-302B-4EB4-931F-A8B825A11C43}" type="datetimeFigureOut">
              <a:rPr lang="fr-FR" smtClean="0"/>
              <a:t>09/04/2022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A16F-302B-4EB4-931F-A8B825A11C43}" type="datetimeFigureOut">
              <a:rPr lang="fr-FR" smtClean="0"/>
              <a:t>09/04/2022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A16F-302B-4EB4-931F-A8B825A11C43}" type="datetimeFigureOut">
              <a:rPr lang="fr-FR" smtClean="0"/>
              <a:t>09/04/2022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A16F-302B-4EB4-931F-A8B825A11C43}" type="datetimeFigureOut">
              <a:rPr lang="fr-FR" smtClean="0"/>
              <a:t>09/04/2022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A16F-302B-4EB4-931F-A8B825A11C43}" type="datetimeFigureOut">
              <a:rPr lang="fr-FR" smtClean="0"/>
              <a:t>09/04/2022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A16F-302B-4EB4-931F-A8B825A11C43}" type="datetimeFigureOut">
              <a:rPr lang="fr-FR" smtClean="0"/>
              <a:t>09/04/2022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A16F-302B-4EB4-931F-A8B825A11C43}" type="datetimeFigureOut">
              <a:rPr lang="fr-FR" smtClean="0"/>
              <a:t>09/04/2022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A16F-302B-4EB4-931F-A8B825A11C43}" type="datetimeFigureOut">
              <a:rPr lang="fr-FR" smtClean="0"/>
              <a:t>09/04/2022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A16F-302B-4EB4-931F-A8B825A11C43}" type="datetimeFigureOut">
              <a:rPr lang="fr-FR" smtClean="0"/>
              <a:t>09/04/2022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A16F-302B-4EB4-931F-A8B825A11C43}" type="datetimeFigureOut">
              <a:rPr lang="fr-FR" smtClean="0"/>
              <a:t>09/04/2022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A16F-302B-4EB4-931F-A8B825A11C43}" type="datetimeFigureOut">
              <a:rPr lang="fr-FR" smtClean="0"/>
              <a:t>09/04/2022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1A16F-302B-4EB4-931F-A8B825A11C43}" type="datetimeFigureOut">
              <a:rPr lang="fr-FR" smtClean="0"/>
              <a:t>09/04/2022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DC7A9-01CA-4FE2-A247-D07DDD1AD97C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Nicolas_Fouque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L’âge classique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mtClean="0"/>
              <a:t>Le XVII</a:t>
            </a:r>
            <a:r>
              <a:rPr lang="fr-FR" baseline="30000" smtClean="0"/>
              <a:t>ème</a:t>
            </a:r>
            <a:r>
              <a:rPr lang="fr-FR" smtClean="0"/>
              <a:t> siècle</a:t>
            </a:r>
          </a:p>
          <a:p>
            <a:r>
              <a:rPr lang="fr-FR" smtClean="0"/>
              <a:t> 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 Cardinal de Richelieu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3354" y="0"/>
            <a:ext cx="529064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re 3"/>
          <p:cNvSpPr txBox="1">
            <a:spLocks/>
          </p:cNvSpPr>
          <p:nvPr/>
        </p:nvSpPr>
        <p:spPr>
          <a:xfrm>
            <a:off x="241176" y="116632"/>
            <a:ext cx="3394720" cy="1143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Louis XIV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2111484"/>
            <a:ext cx="3744416" cy="4701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3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Bookman Old Style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Bookman Old Style" pitchFamily="18" charset="0"/>
              </a:rPr>
              <a:t>     Louis XIV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7289" y="260648"/>
            <a:ext cx="4509207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549079"/>
            <a:ext cx="4283968" cy="5120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0"/>
            <a:ext cx="9144000" cy="67403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800" smtClean="0">
                <a:latin typeface="Bookman Old Style" pitchFamily="18" charset="0"/>
              </a:rPr>
              <a:t>VERSAILLES</a:t>
            </a:r>
          </a:p>
          <a:p>
            <a:pPr algn="ctr"/>
            <a:endParaRPr lang="fr-FR" sz="4800">
              <a:latin typeface="Bookman Old Style" pitchFamily="18" charset="0"/>
            </a:endParaRPr>
          </a:p>
          <a:p>
            <a:pPr algn="ctr"/>
            <a:endParaRPr lang="fr-FR" sz="4800" smtClean="0">
              <a:latin typeface="Bookman Old Style" pitchFamily="18" charset="0"/>
            </a:endParaRPr>
          </a:p>
          <a:p>
            <a:pPr algn="ctr"/>
            <a:endParaRPr lang="fr-FR" sz="4800">
              <a:latin typeface="Bookman Old Style" pitchFamily="18" charset="0"/>
            </a:endParaRPr>
          </a:p>
          <a:p>
            <a:pPr algn="ctr"/>
            <a:endParaRPr lang="fr-FR" sz="4800" smtClean="0">
              <a:latin typeface="Bookman Old Style" pitchFamily="18" charset="0"/>
            </a:endParaRPr>
          </a:p>
          <a:p>
            <a:pPr algn="ctr"/>
            <a:endParaRPr lang="fr-FR" sz="4800">
              <a:latin typeface="Bookman Old Style" pitchFamily="18" charset="0"/>
            </a:endParaRPr>
          </a:p>
          <a:p>
            <a:pPr algn="ctr"/>
            <a:endParaRPr lang="fr-FR" sz="4800" smtClean="0">
              <a:latin typeface="Bookman Old Style" pitchFamily="18" charset="0"/>
            </a:endParaRPr>
          </a:p>
          <a:p>
            <a:pPr algn="ctr"/>
            <a:endParaRPr lang="fr-FR" sz="4800">
              <a:latin typeface="Bookman Old Style" pitchFamily="18" charset="0"/>
            </a:endParaRPr>
          </a:p>
          <a:p>
            <a:pPr algn="ctr"/>
            <a:r>
              <a:rPr lang="fr-FR" sz="4800" smtClean="0">
                <a:latin typeface="Bookman Old Style" pitchFamily="18" charset="0"/>
              </a:rPr>
              <a:t>Fin de construction : 1684 </a:t>
            </a:r>
            <a:endParaRPr lang="fr-FR" sz="4800">
              <a:latin typeface="Bookman Old Style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415" y="980728"/>
            <a:ext cx="8792073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9130" y="1484784"/>
            <a:ext cx="917669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44624"/>
            <a:ext cx="6696744" cy="66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9144000" cy="45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6513" y="571500"/>
            <a:ext cx="399097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2339752" y="6300028"/>
            <a:ext cx="448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mtClean="0">
                <a:hlinkClick r:id="rId3"/>
              </a:rPr>
              <a:t>https://fr.wikipedia.org/wiki/Nicolas_Fouquet</a:t>
            </a:r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/>
        </p:nvGraphicFramePr>
        <p:xfrm>
          <a:off x="107508" y="0"/>
          <a:ext cx="8928984" cy="404664"/>
        </p:xfrm>
        <a:graphic>
          <a:graphicData uri="http://schemas.openxmlformats.org/drawingml/2006/table">
            <a:tbl>
              <a:tblPr bandCol="1">
                <a:tableStyleId>{5C22544A-7EE6-4342-B048-85BDC9FD1C3A}</a:tableStyleId>
              </a:tblPr>
              <a:tblGrid>
                <a:gridCol w="744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408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1605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1615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1625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1635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1645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1655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1665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1675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1685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1695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1705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mtClean="0"/>
                        <a:t>1715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471442"/>
            <a:ext cx="1080120" cy="1085350"/>
          </a:xfrm>
          <a:prstGeom prst="ellipse">
            <a:avLst/>
          </a:prstGeom>
          <a:ln w="190500" cap="rnd">
            <a:solidFill>
              <a:schemeClr val="accent2">
                <a:lumMod val="75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ZoneTexte 4"/>
          <p:cNvSpPr txBox="1"/>
          <p:nvPr/>
        </p:nvSpPr>
        <p:spPr>
          <a:xfrm>
            <a:off x="467544" y="764704"/>
            <a:ext cx="5904656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mtClean="0"/>
              <a:t>Pierre CORNEILLE (1606-1684)</a:t>
            </a:r>
            <a:endParaRPr lang="fr-F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11978" t="464" r="4641" b="23327"/>
          <a:stretch>
            <a:fillRect/>
          </a:stretch>
        </p:blipFill>
        <p:spPr bwMode="auto">
          <a:xfrm>
            <a:off x="5724128" y="2132855"/>
            <a:ext cx="1152128" cy="1224137"/>
          </a:xfrm>
          <a:prstGeom prst="ellipse">
            <a:avLst/>
          </a:prstGeom>
          <a:ln w="190500" cap="rnd">
            <a:solidFill>
              <a:schemeClr val="accent3">
                <a:lumMod val="75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ZoneTexte 6"/>
          <p:cNvSpPr txBox="1"/>
          <p:nvPr/>
        </p:nvSpPr>
        <p:spPr>
          <a:xfrm>
            <a:off x="1763688" y="2483604"/>
            <a:ext cx="3816424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mtClean="0"/>
              <a:t>MOLIÈRE (1622-1673)</a:t>
            </a:r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2987824" y="5291916"/>
            <a:ext cx="4464496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mtClean="0"/>
              <a:t>Jean RACINE (1639-1699)</a:t>
            </a:r>
            <a:endParaRPr lang="fr-FR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 l="14538" r="15677" b="43244"/>
          <a:stretch>
            <a:fillRect/>
          </a:stretch>
        </p:blipFill>
        <p:spPr bwMode="auto">
          <a:xfrm>
            <a:off x="1691680" y="4869160"/>
            <a:ext cx="1175171" cy="1224136"/>
          </a:xfrm>
          <a:prstGeom prst="ellipse">
            <a:avLst/>
          </a:prstGeom>
          <a:ln w="190500" cap="rnd">
            <a:solidFill>
              <a:schemeClr val="accent6">
                <a:lumMod val="75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 l="6048" t="2270" b="13731"/>
          <a:stretch>
            <a:fillRect/>
          </a:stretch>
        </p:blipFill>
        <p:spPr bwMode="auto">
          <a:xfrm>
            <a:off x="519746" y="1268760"/>
            <a:ext cx="1027918" cy="1224136"/>
          </a:xfrm>
          <a:prstGeom prst="ellipse">
            <a:avLst/>
          </a:prstGeom>
          <a:ln w="190500" cap="rnd">
            <a:solidFill>
              <a:schemeClr val="accent5">
                <a:lumMod val="75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3" name="ZoneTexte 12"/>
          <p:cNvSpPr txBox="1"/>
          <p:nvPr/>
        </p:nvSpPr>
        <p:spPr>
          <a:xfrm>
            <a:off x="1691680" y="1628800"/>
            <a:ext cx="5472608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mtClean="0"/>
              <a:t>Jean de LA FONTAINE (1621-1695)</a:t>
            </a:r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16200000">
            <a:off x="-1476672" y="4653136"/>
            <a:ext cx="3744416" cy="576064"/>
          </a:xfrm>
        </p:spPr>
        <p:txBody>
          <a:bodyPr>
            <a:normAutofit fontScale="90000"/>
          </a:bodyPr>
          <a:lstStyle/>
          <a:p>
            <a:r>
              <a:rPr lang="fr-FR" smtClean="0"/>
              <a:t>L’âge classique</a:t>
            </a:r>
            <a:endParaRPr lang="fr-FR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 l="17640" t="7053" r="16841" b="40340"/>
          <a:stretch>
            <a:fillRect/>
          </a:stretch>
        </p:blipFill>
        <p:spPr bwMode="auto">
          <a:xfrm>
            <a:off x="7596336" y="5517232"/>
            <a:ext cx="1224136" cy="1271218"/>
          </a:xfrm>
          <a:prstGeom prst="ellipse">
            <a:avLst/>
          </a:prstGeom>
          <a:ln w="190500" cap="rnd">
            <a:solidFill>
              <a:srgbClr val="7030A0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5" name="ZoneTexte 14"/>
          <p:cNvSpPr txBox="1"/>
          <p:nvPr/>
        </p:nvSpPr>
        <p:spPr>
          <a:xfrm>
            <a:off x="3563888" y="6156012"/>
            <a:ext cx="3888432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mtClean="0"/>
              <a:t>Jean de La Bruyère (1645-1699)</a:t>
            </a:r>
            <a:endParaRPr lang="fr-FR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 l="29512" t="2394" r="29272" b="62022"/>
          <a:stretch>
            <a:fillRect/>
          </a:stretch>
        </p:blipFill>
        <p:spPr bwMode="auto">
          <a:xfrm>
            <a:off x="7380312" y="3943343"/>
            <a:ext cx="1224136" cy="1285857"/>
          </a:xfrm>
          <a:prstGeom prst="ellipse">
            <a:avLst/>
          </a:prstGeom>
          <a:ln w="190500" cap="rnd">
            <a:solidFill>
              <a:schemeClr val="bg1">
                <a:lumMod val="75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7" name="ZoneTexte 16"/>
          <p:cNvSpPr txBox="1"/>
          <p:nvPr/>
        </p:nvSpPr>
        <p:spPr>
          <a:xfrm>
            <a:off x="2699792" y="4355812"/>
            <a:ext cx="4536504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mtClean="0"/>
              <a:t>Mme de LA FAYETTE (1634-1693)</a:t>
            </a:r>
            <a:endParaRPr lang="fr-FR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99593" y="2996952"/>
            <a:ext cx="1152128" cy="1224136"/>
          </a:xfrm>
          <a:prstGeom prst="ellipse">
            <a:avLst/>
          </a:prstGeom>
          <a:ln w="190500" cap="rnd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ZoneTexte 18"/>
          <p:cNvSpPr txBox="1"/>
          <p:nvPr/>
        </p:nvSpPr>
        <p:spPr>
          <a:xfrm>
            <a:off x="2195736" y="3419708"/>
            <a:ext cx="568863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mtClean="0"/>
              <a:t>Charles PERRAULT (1628-1703)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78</Words>
  <Application>Microsoft Office PowerPoint</Application>
  <PresentationFormat>Affichage à l'écran (4:3)</PresentationFormat>
  <Paragraphs>37</Paragraphs>
  <Slides>10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Bookman Old Style</vt:lpstr>
      <vt:lpstr>Calibri</vt:lpstr>
      <vt:lpstr>Thème Office</vt:lpstr>
      <vt:lpstr>L’âge classique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L’âge classique</vt:lpstr>
      <vt:lpstr>Le Cardinal de Richelieu</vt:lpstr>
    </vt:vector>
  </TitlesOfParts>
  <Company>Education Nationale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L’âge classique</dc:title>
  <dc:creator>jean.petit</dc:creator>
  <cp:lastModifiedBy>Collège les Pins</cp:lastModifiedBy>
  <cp:revision>11</cp:revision>
  <dcterms:created xsi:type="dcterms:W3CDTF">2018-09-14T07:52:23Z</dcterms:created>
  <dcterms:modified xsi:type="dcterms:W3CDTF">2022-04-09T14:49:47Z</dcterms:modified>
</cp:coreProperties>
</file>